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CD6A6-BDCB-4A5F-8583-3572919BAB46}" type="datetimeFigureOut">
              <a:rPr lang="pt-PT" smtClean="0"/>
              <a:t>09-07-2014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7BC69-568E-4F60-A4F7-B7A2100BCC2C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85482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77BC69-568E-4F60-A4F7-B7A2100BCC2C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1398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ângulo arredondad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19" name="Marcador de Posição d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arredondad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ângulo arredondad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ctângulo de Canto Simples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arredondad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Marcador de Posição do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5" name="Marcador de Posição d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4A3E61B-3AB3-490F-90D4-269C8A444AE7}" type="datetimeFigureOut">
              <a:rPr lang="en-US" smtClean="0"/>
              <a:pPr/>
              <a:t>7/9/2014</a:t>
            </a:fld>
            <a:endParaRPr lang="en-US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745C66F-FC7B-4C52-931F-EAABACA1CB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i="1" dirty="0"/>
              <a:t>A Fada </a:t>
            </a:r>
            <a:r>
              <a:rPr lang="pt-PT" i="1" dirty="0" err="1" smtClean="0"/>
              <a:t>Oriana</a:t>
            </a:r>
            <a:r>
              <a:rPr lang="pt-PT" i="1" dirty="0" smtClean="0"/>
              <a:t/>
            </a:r>
            <a:br>
              <a:rPr lang="pt-PT" i="1" dirty="0" smtClean="0"/>
            </a:br>
            <a:r>
              <a:rPr lang="pt-PT" sz="2800" i="1" dirty="0" smtClean="0"/>
              <a:t>(Excerto)</a:t>
            </a:r>
            <a:endParaRPr lang="pt-PT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639568"/>
          </a:xfrm>
        </p:spPr>
        <p:txBody>
          <a:bodyPr/>
          <a:lstStyle/>
          <a:p>
            <a:r>
              <a:rPr lang="pt-PT" b="1" dirty="0" err="1">
                <a:solidFill>
                  <a:schemeClr val="tx1"/>
                </a:solidFill>
              </a:rPr>
              <a:t>Sophia</a:t>
            </a:r>
            <a:r>
              <a:rPr lang="pt-PT" b="1" dirty="0">
                <a:solidFill>
                  <a:schemeClr val="tx1"/>
                </a:solidFill>
              </a:rPr>
              <a:t> de Mello Breyner Andresen </a:t>
            </a:r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r>
              <a:rPr lang="pt-PT" dirty="0" smtClean="0"/>
              <a:t>Realizado por: </a:t>
            </a:r>
            <a:r>
              <a:rPr lang="pt-PT" smtClean="0"/>
              <a:t>Fernanda Bastos</a:t>
            </a:r>
            <a:endParaRPr lang="pt-PT" dirty="0"/>
          </a:p>
        </p:txBody>
      </p:sp>
      <p:pic>
        <p:nvPicPr>
          <p:cNvPr id="4" name="Imagem 3" descr="Fada Oria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038600"/>
            <a:ext cx="2466975" cy="1847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62000" y="533400"/>
            <a:ext cx="769620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Depois de ter varrido a casa, a velha acendeu o lume e pôs a água a ferver. Abriu a lata do café e disse:</a:t>
            </a: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- Não tenho café.</a:t>
            </a:r>
          </a:p>
          <a:p>
            <a:pPr algn="just"/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tocou com a sua varinha de condão na lata e a lata encheu-se de café. A velha fez o café e depois pegou na caneca de leite e disse: - Não tenho leite.</a:t>
            </a:r>
          </a:p>
          <a:p>
            <a:pPr algn="just"/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tocou com a sua varinha de condão na caneca e a caneca encheu-se de leite. </a:t>
            </a:r>
            <a:endParaRPr lang="pt-PT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57200" y="609600"/>
            <a:ext cx="8229600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A velha pegou no açucareiro e disse:</a:t>
            </a: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- Não tenho açúcar.</a:t>
            </a:r>
          </a:p>
          <a:p>
            <a:pPr algn="just"/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tocou com a varinha de condão no açucareiro e o açucareiro encheu-se de açúcar.</a:t>
            </a: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A velha abriu a gaveta do pão e disse:</a:t>
            </a: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- Não tenho pão.</a:t>
            </a:r>
          </a:p>
          <a:p>
            <a:pPr algn="just"/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tocou com a varinha de condão na gaveta e dentro da gaveta apareceu um pão com manteiga.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8200" y="914400"/>
            <a:ext cx="71628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A velha pegou no pão e disse:</a:t>
            </a: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- Se não fossem as fadas que seria de mim!</a:t>
            </a: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, ouvindo-a, sorriu.</a:t>
            </a:r>
          </a:p>
          <a:p>
            <a:endParaRPr lang="pt-PT" dirty="0"/>
          </a:p>
        </p:txBody>
      </p:sp>
      <p:pic>
        <p:nvPicPr>
          <p:cNvPr id="3" name="Imagem 2" descr="Fada Oriana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3200400"/>
            <a:ext cx="22098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5800" y="914400"/>
            <a:ext cx="7772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Era uma velha muito velha que vivia numa casa velhíssima. E dentro da casa só havia trapos, móveis partidos e louça rachada. </a:t>
            </a:r>
            <a:endParaRPr lang="pt-PT" sz="3200" dirty="0"/>
          </a:p>
        </p:txBody>
      </p:sp>
      <p:pic>
        <p:nvPicPr>
          <p:cNvPr id="5" name="Imagem 4" descr="vel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66987" y="2872974"/>
            <a:ext cx="3757613" cy="299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62000" y="762000"/>
            <a:ext cx="7620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espreitou pela janela que não tinha vidro. A velha estava a arrumar a casa e enquanto trabalhava falava sozinha, dizendo:</a:t>
            </a:r>
          </a:p>
          <a:p>
            <a:pPr algn="just"/>
            <a:endParaRPr lang="pt-PT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- Que negra vida, que negra vida! Estou tão velha como o tempo e ainda preciso de trabalhar. E não tenho nem filho nem filha que me ajude. Se não fossem as fadas que seria de mim?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3400" y="1054804"/>
            <a:ext cx="80010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«Quando eu era pequena brincava na floresta e os animais, as folhas e as flores brincavam comigo. A minha mãe penteava os meus cabelos e punha uma fita a dançar no meu vestido. Agora, se não fossem as fadas, que seria de mim?</a:t>
            </a:r>
            <a:endParaRPr kumimoji="0" lang="pt-PT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 descr="Fada Oriana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4114800"/>
            <a:ext cx="1733550" cy="182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8200" y="914400"/>
            <a:ext cx="7467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PT" sz="32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Quando eu era nova ria o dia todo. Nos bailes dançava sempre sem parar. Tinha muito mais do que cem amigos. Agora sou velha, não tenho ninguém. Se não fossem as fadas que seria de mim?</a:t>
            </a:r>
            <a:endParaRPr lang="pt-PT" sz="3200" dirty="0" smtClean="0">
              <a:latin typeface="Arial" pitchFamily="34" charset="0"/>
              <a:cs typeface="Arial" pitchFamily="34" charset="0"/>
            </a:endParaRPr>
          </a:p>
          <a:p>
            <a:endParaRPr lang="pt-PT" dirty="0"/>
          </a:p>
        </p:txBody>
      </p:sp>
      <p:pic>
        <p:nvPicPr>
          <p:cNvPr id="3" name="Imagem 2" descr="Fada Oriana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3810000"/>
            <a:ext cx="21336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38200" y="685800"/>
            <a:ext cx="75438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Quando eu era nova tinha namorados que me diziam que eu era linda e me atiravam cravos quando eu passava. Agora os garotos correm atrás de mim, chamam­-me velha, </a:t>
            </a:r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velha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e atiram-me pedras. Se não fossem as fadas que seria de mim?</a:t>
            </a:r>
          </a:p>
          <a:p>
            <a:endParaRPr lang="pt-PT" dirty="0"/>
          </a:p>
        </p:txBody>
      </p:sp>
      <p:pic>
        <p:nvPicPr>
          <p:cNvPr id="3" name="Imagem 2" descr="Fada Oriana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4038600"/>
            <a:ext cx="20574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5800" y="685800"/>
            <a:ext cx="7315201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Quando eu era nova tinha um palácio, vestidos de seda, aios e lacaios. Agora estou velha e não tenho nada. Se não fossem as fadas que seria de mim?»</a:t>
            </a:r>
          </a:p>
          <a:p>
            <a:pPr algn="just"/>
            <a:endParaRPr lang="pt-PT" sz="3200" dirty="0" smtClean="0">
              <a:latin typeface="Arial" pitchFamily="34" charset="0"/>
              <a:cs typeface="Arial" pitchFamily="34" charset="0"/>
            </a:endParaRPr>
          </a:p>
          <a:p>
            <a:endParaRPr lang="pt-PT" dirty="0"/>
          </a:p>
        </p:txBody>
      </p:sp>
      <p:pic>
        <p:nvPicPr>
          <p:cNvPr id="3" name="Imagem 2" descr="Fada Oriana 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52800" y="3200400"/>
            <a:ext cx="203835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62001" y="838200"/>
            <a:ext cx="7391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 ouvia esta lamentação todas as manhãs e todas as manhãs ficava triste, cheia de pena da velha, tão curvada, tão enrugada e tão sozinha, que passava os dias inteiros a resmungar e a suspirar.</a:t>
            </a:r>
          </a:p>
          <a:p>
            <a:endParaRPr lang="pt-PT" dirty="0"/>
          </a:p>
        </p:txBody>
      </p:sp>
      <p:pic>
        <p:nvPicPr>
          <p:cNvPr id="3" name="Imagem 2" descr="velh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3962400"/>
            <a:ext cx="21336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5800" y="838200"/>
            <a:ext cx="76962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200" dirty="0" smtClean="0">
                <a:latin typeface="Arial" pitchFamily="34" charset="0"/>
                <a:cs typeface="Arial" pitchFamily="34" charset="0"/>
              </a:rPr>
              <a:t>As fadas só se mostram às crianças, aos animais, às árvores e às flores. Por isso a velha nunca via </a:t>
            </a:r>
            <a:r>
              <a:rPr lang="pt-PT" sz="3200" dirty="0" err="1" smtClean="0">
                <a:latin typeface="Arial" pitchFamily="34" charset="0"/>
                <a:cs typeface="Arial" pitchFamily="34" charset="0"/>
              </a:rPr>
              <a:t>Oriana</a:t>
            </a:r>
            <a:r>
              <a:rPr lang="pt-PT" sz="3200" dirty="0" smtClean="0">
                <a:latin typeface="Arial" pitchFamily="34" charset="0"/>
                <a:cs typeface="Arial" pitchFamily="34" charset="0"/>
              </a:rPr>
              <a:t>; mas, embora não a visse, sabia que ela estava ali, pronta a ajudá-la.</a:t>
            </a:r>
          </a:p>
          <a:p>
            <a:endParaRPr lang="pt-PT" dirty="0"/>
          </a:p>
        </p:txBody>
      </p:sp>
      <p:pic>
        <p:nvPicPr>
          <p:cNvPr id="3" name="Imagem 2" descr="Fada Oria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3428999"/>
            <a:ext cx="3200400" cy="23622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60</TotalTime>
  <Words>537</Words>
  <Application>Microsoft Office PowerPoint</Application>
  <PresentationFormat>On-screen Show (4:3)</PresentationFormat>
  <Paragraphs>32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Verdana</vt:lpstr>
      <vt:lpstr>Wingdings 2</vt:lpstr>
      <vt:lpstr>Aspecto</vt:lpstr>
      <vt:lpstr>A Fada Oriana (Excerto)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Fada Oriana (Excerto)</dc:title>
  <dc:creator>Fernanda</dc:creator>
  <cp:lastModifiedBy>Fernanda</cp:lastModifiedBy>
  <cp:revision>4</cp:revision>
  <dcterms:created xsi:type="dcterms:W3CDTF">2011-03-12T15:09:12Z</dcterms:created>
  <dcterms:modified xsi:type="dcterms:W3CDTF">2014-07-09T09:54:22Z</dcterms:modified>
</cp:coreProperties>
</file>